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42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82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0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333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98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071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54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2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52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9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24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97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7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22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9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75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60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132801-6C45-4E6C-A6DD-71E7E2B08733}" type="datetimeFigureOut">
              <a:rPr lang="pt-BR" smtClean="0"/>
              <a:t>25/05/2019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4F2870-3746-4450-A0E9-39D7CC3EF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19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2.glbimg.com/g8wFOyJXeQ9lOI2nMerEO4Mb-Dk=/695x0/s.glbimg.com/po/tt2/f/original/2014/09/29/mega-man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134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022600" y="330200"/>
            <a:ext cx="6146800" cy="334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5100" y="330200"/>
            <a:ext cx="10490200" cy="982663"/>
          </a:xfrm>
        </p:spPr>
        <p:txBody>
          <a:bodyPr/>
          <a:lstStyle/>
          <a:p>
            <a:pPr algn="r"/>
            <a:r>
              <a:rPr lang="pt-BR" dirty="0">
                <a:solidFill>
                  <a:srgbClr val="00B0F0"/>
                </a:solidFill>
                <a:latin typeface="Exo 2 Black" panose="00000A00000000000000" pitchFamily="50" charset="0"/>
              </a:rPr>
              <a:t>Desenvolvimento de Jogos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19300" y="1273970"/>
            <a:ext cx="9906000" cy="360362"/>
          </a:xfrm>
        </p:spPr>
        <p:txBody>
          <a:bodyPr>
            <a:noAutofit/>
          </a:bodyPr>
          <a:lstStyle/>
          <a:p>
            <a:pPr algn="r"/>
            <a:r>
              <a:rPr lang="pt-BR" sz="3200" dirty="0">
                <a:solidFill>
                  <a:srgbClr val="FF0066"/>
                </a:solidFill>
                <a:latin typeface="Exo 2 Thin" panose="00000300000000000000" pitchFamily="50" charset="0"/>
              </a:rPr>
              <a:t>Francisco Cidade Homem Júnior</a:t>
            </a:r>
          </a:p>
        </p:txBody>
      </p:sp>
    </p:spTree>
    <p:extLst>
      <p:ext uri="{BB962C8B-B14F-4D97-AF65-F5344CB8AC3E}">
        <p14:creationId xmlns:p14="http://schemas.microsoft.com/office/powerpoint/2010/main" val="345947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15" y="1312863"/>
            <a:ext cx="2877808" cy="41735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77" y="1312863"/>
            <a:ext cx="2443298" cy="42063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6AD29FB-71E9-4818-B50D-CB33204C38C8}"/>
              </a:ext>
            </a:extLst>
          </p:cNvPr>
          <p:cNvGrpSpPr/>
          <p:nvPr/>
        </p:nvGrpSpPr>
        <p:grpSpPr>
          <a:xfrm>
            <a:off x="3548598" y="1300564"/>
            <a:ext cx="2412840" cy="2979252"/>
            <a:chOff x="3756646" y="1312863"/>
            <a:chExt cx="2412840" cy="2979252"/>
          </a:xfrm>
        </p:grpSpPr>
        <p:sp>
          <p:nvSpPr>
            <p:cNvPr id="9" name="CaixaDeTexto 8"/>
            <p:cNvSpPr txBox="1"/>
            <p:nvPr/>
          </p:nvSpPr>
          <p:spPr>
            <a:xfrm>
              <a:off x="3756646" y="1312863"/>
              <a:ext cx="17427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latin typeface="Exo 2 Black" panose="00000A00000000000000" pitchFamily="2" charset="0"/>
                </a:rPr>
                <a:t>DODGE</a:t>
              </a:r>
              <a:endParaRPr lang="pt-BR" dirty="0">
                <a:latin typeface="Exo 2 Black" panose="00000A00000000000000" pitchFamily="2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756646" y="2537789"/>
              <a:ext cx="24128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JS Puro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 err="1">
                  <a:latin typeface="Exo 2 Extra Light" panose="00000300000000000000" pitchFamily="2" charset="0"/>
                </a:rPr>
                <a:t>Canvas</a:t>
              </a:r>
              <a:endParaRPr lang="pt-BR" dirty="0">
                <a:latin typeface="Exo 2 Extra Light" panose="000003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Android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 err="1">
                  <a:latin typeface="Exo 2 Extra Light" panose="00000300000000000000" pitchFamily="2" charset="0"/>
                </a:rPr>
                <a:t>Phonegap</a:t>
              </a:r>
              <a:r>
                <a:rPr lang="pt-BR" dirty="0">
                  <a:latin typeface="Exo 2 Extra Light" panose="00000300000000000000" pitchFamily="2" charset="0"/>
                </a:rPr>
                <a:t> </a:t>
              </a:r>
              <a:r>
                <a:rPr lang="pt-BR" dirty="0" err="1">
                  <a:latin typeface="Exo 2 Extra Light" panose="00000300000000000000" pitchFamily="2" charset="0"/>
                </a:rPr>
                <a:t>Cordova</a:t>
              </a:r>
              <a:endParaRPr lang="pt-BR" dirty="0">
                <a:latin typeface="Exo 2 Extra Light" panose="000003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2D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$$$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5D063B3-7995-423C-95B2-03D01701E22B}"/>
                </a:ext>
              </a:extLst>
            </p:cNvPr>
            <p:cNvSpPr txBox="1"/>
            <p:nvPr/>
          </p:nvSpPr>
          <p:spPr>
            <a:xfrm>
              <a:off x="3756646" y="1774527"/>
              <a:ext cx="1544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Exo 2 Light" panose="00000400000000000000" pitchFamily="2" charset="0"/>
                </a:rPr>
                <a:t>Infinity</a:t>
              </a:r>
              <a:r>
                <a:rPr lang="pt-BR" sz="1600" dirty="0">
                  <a:latin typeface="Exo 2 Light" panose="00000400000000000000" pitchFamily="2" charset="0"/>
                </a:rPr>
                <a:t> </a:t>
              </a:r>
              <a:r>
                <a:rPr lang="pt-BR" sz="1600" dirty="0" err="1">
                  <a:latin typeface="Exo 2 Light" panose="00000400000000000000" pitchFamily="2" charset="0"/>
                </a:rPr>
                <a:t>Runner</a:t>
              </a:r>
              <a:endParaRPr lang="pt-BR" sz="1000" dirty="0">
                <a:latin typeface="Exo 2 Light" panose="00000400000000000000" pitchFamily="2" charset="0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E9AE486-877B-4BA5-B148-7E6086834FF2}"/>
              </a:ext>
            </a:extLst>
          </p:cNvPr>
          <p:cNvGrpSpPr/>
          <p:nvPr/>
        </p:nvGrpSpPr>
        <p:grpSpPr>
          <a:xfrm>
            <a:off x="6385281" y="1316994"/>
            <a:ext cx="2443298" cy="2702255"/>
            <a:chOff x="6200105" y="1312862"/>
            <a:chExt cx="2443298" cy="2702255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2CE3504-0CF7-4469-84C7-61180A77E843}"/>
                </a:ext>
              </a:extLst>
            </p:cNvPr>
            <p:cNvSpPr txBox="1"/>
            <p:nvPr/>
          </p:nvSpPr>
          <p:spPr>
            <a:xfrm>
              <a:off x="6645740" y="1312862"/>
              <a:ext cx="1997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latin typeface="Exo 2 Black" panose="00000A00000000000000" pitchFamily="2" charset="0"/>
                </a:rPr>
                <a:t>SPLONG</a:t>
              </a:r>
              <a:endParaRPr lang="pt-BR" dirty="0">
                <a:latin typeface="Exo 2 Black" panose="00000A00000000000000" pitchFamily="2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4E7CB0E-EB0F-4E2E-9ED1-AEB41165F92E}"/>
                </a:ext>
              </a:extLst>
            </p:cNvPr>
            <p:cNvSpPr txBox="1"/>
            <p:nvPr/>
          </p:nvSpPr>
          <p:spPr>
            <a:xfrm>
              <a:off x="6200105" y="2537789"/>
              <a:ext cx="241284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 err="1">
                  <a:latin typeface="Exo 2 Extra Light" panose="00000300000000000000" pitchFamily="2" charset="0"/>
                </a:rPr>
                <a:t>Godot</a:t>
              </a:r>
              <a:r>
                <a:rPr lang="pt-BR" dirty="0">
                  <a:latin typeface="Exo 2 Extra Light" panose="00000300000000000000" pitchFamily="2" charset="0"/>
                </a:rPr>
                <a:t> </a:t>
              </a:r>
              <a:r>
                <a:rPr lang="pt-BR" dirty="0" err="1">
                  <a:latin typeface="Exo 2 Extra Light" panose="00000300000000000000" pitchFamily="2" charset="0"/>
                </a:rPr>
                <a:t>Engine</a:t>
              </a:r>
              <a:endParaRPr lang="pt-BR" dirty="0">
                <a:latin typeface="Exo 2 Extra Light" panose="000003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Linguagem própria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Android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2D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$$$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51D3539-7748-462F-AF89-776E7272A14E}"/>
                </a:ext>
              </a:extLst>
            </p:cNvPr>
            <p:cNvSpPr txBox="1"/>
            <p:nvPr/>
          </p:nvSpPr>
          <p:spPr>
            <a:xfrm>
              <a:off x="7662044" y="1773486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600" dirty="0" err="1">
                  <a:latin typeface="Exo 2 Light" panose="00000400000000000000" pitchFamily="2" charset="0"/>
                </a:rPr>
                <a:t>Pong</a:t>
              </a:r>
              <a:r>
                <a:rPr lang="pt-BR" sz="1600" dirty="0">
                  <a:latin typeface="Exo 2 Light" panose="00000400000000000000" pitchFamily="2" charset="0"/>
                </a:rPr>
                <a:t> 2D</a:t>
              </a:r>
              <a:endParaRPr lang="pt-BR" sz="1000" dirty="0">
                <a:latin typeface="Exo 2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64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m para godo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77"/>
          <a:stretch/>
        </p:blipFill>
        <p:spPr bwMode="auto">
          <a:xfrm>
            <a:off x="9869419" y="278296"/>
            <a:ext cx="1978025" cy="1897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</p:pic>
      <p:pic>
        <p:nvPicPr>
          <p:cNvPr id="2050" name="Picture 2" descr="Resultado de imagem para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" y="278296"/>
            <a:ext cx="1939925" cy="193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E6A20D2E-6BDF-4398-863F-C4DE5943B75F}"/>
              </a:ext>
            </a:extLst>
          </p:cNvPr>
          <p:cNvGrpSpPr/>
          <p:nvPr/>
        </p:nvGrpSpPr>
        <p:grpSpPr>
          <a:xfrm>
            <a:off x="2696229" y="175645"/>
            <a:ext cx="2943434" cy="2277546"/>
            <a:chOff x="3756646" y="1312863"/>
            <a:chExt cx="2943434" cy="2277546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491AD2B-973F-4155-979E-82C130217DDD}"/>
                </a:ext>
              </a:extLst>
            </p:cNvPr>
            <p:cNvSpPr txBox="1"/>
            <p:nvPr/>
          </p:nvSpPr>
          <p:spPr>
            <a:xfrm>
              <a:off x="3756646" y="1312863"/>
              <a:ext cx="2255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 err="1">
                  <a:latin typeface="Exo 2 Black" panose="00000A00000000000000" pitchFamily="2" charset="0"/>
                </a:rPr>
                <a:t>Javscript</a:t>
              </a:r>
              <a:endParaRPr lang="pt-BR" dirty="0">
                <a:latin typeface="Exo 2 Black" panose="00000A00000000000000" pitchFamily="2" charset="0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F1F439A-9256-4C3F-842F-821E9513982B}"/>
                </a:ext>
              </a:extLst>
            </p:cNvPr>
            <p:cNvSpPr txBox="1"/>
            <p:nvPr/>
          </p:nvSpPr>
          <p:spPr>
            <a:xfrm>
              <a:off x="3756646" y="2113081"/>
              <a:ext cx="294343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 err="1">
                  <a:latin typeface="Exo 2 Extra Light" panose="00000300000000000000" pitchFamily="2" charset="0"/>
                </a:rPr>
                <a:t>Performence</a:t>
              </a:r>
              <a:endParaRPr lang="pt-BR" dirty="0">
                <a:latin typeface="Exo 2 Extra Light" panose="000003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Controle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Desenvolvimento desde</a:t>
              </a:r>
              <a:br>
                <a:rPr lang="pt-BR" dirty="0">
                  <a:latin typeface="Exo 2 Extra Light" panose="00000300000000000000" pitchFamily="2" charset="0"/>
                </a:rPr>
              </a:br>
              <a:r>
                <a:rPr lang="pt-BR" dirty="0">
                  <a:latin typeface="Exo 2 Extra Light" panose="00000300000000000000" pitchFamily="2" charset="0"/>
                </a:rPr>
                <a:t>o zero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pt-BR" dirty="0">
                  <a:latin typeface="Exo 2 Extra Light" panose="00000300000000000000" pitchFamily="2" charset="0"/>
                </a:rPr>
                <a:t>Apenas código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D77438E-B077-4E8E-BB82-2DD1F0B555BE}"/>
                </a:ext>
              </a:extLst>
            </p:cNvPr>
            <p:cNvSpPr txBox="1"/>
            <p:nvPr/>
          </p:nvSpPr>
          <p:spPr>
            <a:xfrm>
              <a:off x="3756646" y="1774527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Exo 2 Light" panose="00000400000000000000" pitchFamily="2" charset="0"/>
                </a:rPr>
                <a:t>Puro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C80640-EBF3-432E-8C99-177176E929C0}"/>
              </a:ext>
            </a:extLst>
          </p:cNvPr>
          <p:cNvSpPr txBox="1"/>
          <p:nvPr/>
        </p:nvSpPr>
        <p:spPr>
          <a:xfrm>
            <a:off x="7884609" y="160255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600" dirty="0">
                <a:latin typeface="Exo 2 Black" panose="00000A00000000000000" pitchFamily="2" charset="0"/>
              </a:rPr>
              <a:t>GODOT</a:t>
            </a:r>
            <a:endParaRPr lang="pt-BR" dirty="0">
              <a:latin typeface="Exo 2 Black" panose="00000A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D9C65C-0CC5-4A21-86F2-35309FD75629}"/>
              </a:ext>
            </a:extLst>
          </p:cNvPr>
          <p:cNvSpPr txBox="1"/>
          <p:nvPr/>
        </p:nvSpPr>
        <p:spPr>
          <a:xfrm>
            <a:off x="6698386" y="1017892"/>
            <a:ext cx="30412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Exo 2 Extra Light" panose="00000300000000000000" pitchFamily="2" charset="0"/>
              </a:rPr>
              <a:t>Linguagem própria</a:t>
            </a:r>
            <a:br>
              <a:rPr lang="pt-BR" dirty="0">
                <a:latin typeface="Exo 2 Extra Light" panose="00000300000000000000" pitchFamily="2" charset="0"/>
              </a:rPr>
            </a:br>
            <a:r>
              <a:rPr lang="pt-BR" dirty="0">
                <a:latin typeface="Exo 2 Extra Light" panose="00000300000000000000" pitchFamily="2" charset="0"/>
              </a:rPr>
              <a:t>baseada em Python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Exo 2 Extra Light" panose="00000300000000000000" pitchFamily="2" charset="0"/>
              </a:rPr>
              <a:t>Conjunto de ferramentas</a:t>
            </a:r>
            <a:br>
              <a:rPr lang="pt-BR" dirty="0">
                <a:latin typeface="Exo 2 Extra Light" panose="00000300000000000000" pitchFamily="2" charset="0"/>
              </a:rPr>
            </a:br>
            <a:r>
              <a:rPr lang="pt-BR" dirty="0">
                <a:latin typeface="Exo 2 Extra Light" panose="00000300000000000000" pitchFamily="2" charset="0"/>
              </a:rPr>
              <a:t>de auxílio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Exo 2 Extra Light" panose="00000300000000000000" pitchFamily="2" charset="0"/>
              </a:rPr>
              <a:t>Colisão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Exo 2 Extra Light" panose="00000300000000000000" pitchFamily="2" charset="0"/>
              </a:rPr>
              <a:t>Cálculo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Exo 2 Extra Light" panose="00000300000000000000" pitchFamily="2" charset="0"/>
              </a:rPr>
              <a:t>Gráfico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F6C5D2-4AE4-4B3F-A608-02BAAD5022F9}"/>
              </a:ext>
            </a:extLst>
          </p:cNvPr>
          <p:cNvSpPr txBox="1"/>
          <p:nvPr/>
        </p:nvSpPr>
        <p:spPr>
          <a:xfrm>
            <a:off x="8878296" y="65269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dirty="0">
                <a:latin typeface="Exo 2 Light" panose="00000400000000000000" pitchFamily="2" charset="0"/>
              </a:rPr>
              <a:t>Puro</a:t>
            </a:r>
          </a:p>
        </p:txBody>
      </p:sp>
      <p:pic>
        <p:nvPicPr>
          <p:cNvPr id="3074" name="Picture 2" descr="Resultado de imagem para vs code">
            <a:extLst>
              <a:ext uri="{FF2B5EF4-FFF2-40B4-BE49-F238E27FC236}">
                <a16:creationId xmlns:a16="http://schemas.microsoft.com/office/drawing/2014/main" id="{F80755F2-1B19-4394-B4B2-8B8FDDB1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54" y="3260523"/>
            <a:ext cx="5781104" cy="31073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godot engine 3">
            <a:extLst>
              <a:ext uri="{FF2B5EF4-FFF2-40B4-BE49-F238E27FC236}">
                <a16:creationId xmlns:a16="http://schemas.microsoft.com/office/drawing/2014/main" id="{61F8B8E7-5484-4E4F-9967-19FF545C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00" y="3260523"/>
            <a:ext cx="5136067" cy="31073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69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C43CB63-CC64-49CA-9AFF-F8EA61FE4143}"/>
              </a:ext>
            </a:extLst>
          </p:cNvPr>
          <p:cNvGrpSpPr/>
          <p:nvPr/>
        </p:nvGrpSpPr>
        <p:grpSpPr>
          <a:xfrm>
            <a:off x="176028" y="3528337"/>
            <a:ext cx="6185998" cy="3079378"/>
            <a:chOff x="190348" y="3388781"/>
            <a:chExt cx="6185998" cy="3079378"/>
          </a:xfrm>
        </p:grpSpPr>
        <p:pic>
          <p:nvPicPr>
            <p:cNvPr id="1028" name="Picture 4" descr="Resultado de imagem para scott pilgrim against the world game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314" y="3388781"/>
              <a:ext cx="3803032" cy="3079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cott pilgrim against the world game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8" y="3420158"/>
              <a:ext cx="264795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3" y="2311609"/>
            <a:ext cx="4043927" cy="45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832613C-B511-438D-A215-255465C4CDFD}"/>
              </a:ext>
            </a:extLst>
          </p:cNvPr>
          <p:cNvGrpSpPr/>
          <p:nvPr/>
        </p:nvGrpSpPr>
        <p:grpSpPr>
          <a:xfrm>
            <a:off x="5830957" y="604347"/>
            <a:ext cx="5928139" cy="2323571"/>
            <a:chOff x="6096000" y="604347"/>
            <a:chExt cx="5928139" cy="2323571"/>
          </a:xfrm>
        </p:grpSpPr>
        <p:pic>
          <p:nvPicPr>
            <p:cNvPr id="1036" name="Picture 12" descr="Resultado de imagem para zbrush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604347"/>
              <a:ext cx="5928139" cy="118562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B97DAB5D-72B2-42EE-BD67-2B1DD684A6D3}"/>
                </a:ext>
              </a:extLst>
            </p:cNvPr>
            <p:cNvGrpSpPr/>
            <p:nvPr/>
          </p:nvGrpSpPr>
          <p:grpSpPr>
            <a:xfrm>
              <a:off x="7707282" y="1695300"/>
              <a:ext cx="2335556" cy="1232618"/>
              <a:chOff x="7717172" y="1961430"/>
              <a:chExt cx="2335556" cy="1232618"/>
            </a:xfrm>
          </p:grpSpPr>
          <p:pic>
            <p:nvPicPr>
              <p:cNvPr id="3076" name="Picture 4" descr="Resultado de imagem para blender log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0069" y="2081410"/>
                <a:ext cx="992659" cy="9926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Resultado de imagem para maya 3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172" y="1961430"/>
                <a:ext cx="1232618" cy="1232618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CA1A2CA-A8C5-40FC-9900-9130337DC0C8}"/>
              </a:ext>
            </a:extLst>
          </p:cNvPr>
          <p:cNvGrpSpPr/>
          <p:nvPr/>
        </p:nvGrpSpPr>
        <p:grpSpPr>
          <a:xfrm>
            <a:off x="905612" y="384670"/>
            <a:ext cx="4726830" cy="2934317"/>
            <a:chOff x="338510" y="245114"/>
            <a:chExt cx="4726830" cy="2934317"/>
          </a:xfrm>
        </p:grpSpPr>
        <p:pic>
          <p:nvPicPr>
            <p:cNvPr id="3074" name="Picture 2" descr="Resultado de imagem para aseprite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510" y="245114"/>
              <a:ext cx="4726830" cy="190409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3AB3A997-A2E4-49DC-A7D2-AF08DA03F83D}"/>
                </a:ext>
              </a:extLst>
            </p:cNvPr>
            <p:cNvGrpSpPr/>
            <p:nvPr/>
          </p:nvGrpSpPr>
          <p:grpSpPr>
            <a:xfrm>
              <a:off x="1056734" y="1977568"/>
              <a:ext cx="3418096" cy="1201863"/>
              <a:chOff x="1056734" y="1993705"/>
              <a:chExt cx="3418096" cy="1201863"/>
            </a:xfrm>
          </p:grpSpPr>
          <p:pic>
            <p:nvPicPr>
              <p:cNvPr id="1042" name="Picture 18" descr="Resultado de imagem para photosho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734" y="2095347"/>
                <a:ext cx="998578" cy="998578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Resultado de imagem para gimp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9162" y="1993705"/>
                <a:ext cx="1201863" cy="1201863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Resultado de imagem para inkscap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875" y="2079659"/>
                <a:ext cx="1029955" cy="102995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8250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fl studio 20 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1" y="313940"/>
            <a:ext cx="4756855" cy="2973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square wave mus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65" y="629255"/>
            <a:ext cx="3810000" cy="3286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midi key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973" y="3915381"/>
            <a:ext cx="6571697" cy="26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freesound.o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5" y="4659082"/>
            <a:ext cx="4134961" cy="1436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fl studio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3" y="1971572"/>
            <a:ext cx="1557712" cy="15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0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m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76" y="294952"/>
            <a:ext cx="5086989" cy="28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3F6FC5C-DA47-40E6-93CB-5A1D20D2F479}"/>
              </a:ext>
            </a:extLst>
          </p:cNvPr>
          <p:cNvGrpSpPr/>
          <p:nvPr/>
        </p:nvGrpSpPr>
        <p:grpSpPr>
          <a:xfrm>
            <a:off x="7209185" y="294952"/>
            <a:ext cx="3474831" cy="2868498"/>
            <a:chOff x="6181001" y="450447"/>
            <a:chExt cx="4239005" cy="34747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4CF67FB6-069F-499B-950B-9FF644E0AB58}"/>
                </a:ext>
              </a:extLst>
            </p:cNvPr>
            <p:cNvSpPr/>
            <p:nvPr/>
          </p:nvSpPr>
          <p:spPr>
            <a:xfrm>
              <a:off x="6181001" y="450447"/>
              <a:ext cx="4239005" cy="347472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Resultado de imagem para cartesian pla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110" y="612933"/>
              <a:ext cx="35814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esultado de imagem para mario sprite ju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633" y="1140056"/>
              <a:ext cx="219075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sin cos gif">
            <a:extLst>
              <a:ext uri="{FF2B5EF4-FFF2-40B4-BE49-F238E27FC236}">
                <a16:creationId xmlns:a16="http://schemas.microsoft.com/office/drawing/2014/main" id="{69F1FDE6-1024-4FB7-A9BD-6316434EC2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76" y="3539109"/>
            <a:ext cx="5086989" cy="30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EF67B96-FEB7-4194-94AD-C76C883FECAC}"/>
              </a:ext>
            </a:extLst>
          </p:cNvPr>
          <p:cNvSpPr txBox="1"/>
          <p:nvPr/>
        </p:nvSpPr>
        <p:spPr>
          <a:xfrm>
            <a:off x="6679096" y="4742040"/>
            <a:ext cx="453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Exo 2 Extra Bold" panose="00000900000000000000" pitchFamily="2" charset="0"/>
              </a:rPr>
              <a:t>y += -</a:t>
            </a:r>
            <a:r>
              <a:rPr lang="pt-BR" sz="3600" dirty="0" err="1">
                <a:latin typeface="Exo 2 Extra Bold" panose="00000900000000000000" pitchFamily="2" charset="0"/>
              </a:rPr>
              <a:t>gravity_force</a:t>
            </a:r>
            <a:endParaRPr lang="pt-BR" sz="3600" dirty="0">
              <a:latin typeface="Exo 2 Extra 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4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29" y="745632"/>
            <a:ext cx="4539255" cy="51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2DFF4F-9584-45BC-8F9E-144D5FC4EE7C}"/>
              </a:ext>
            </a:extLst>
          </p:cNvPr>
          <p:cNvSpPr txBox="1"/>
          <p:nvPr/>
        </p:nvSpPr>
        <p:spPr>
          <a:xfrm>
            <a:off x="509516" y="889843"/>
            <a:ext cx="60429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Exo 2 Extra Light" panose="00000300000000000000" pitchFamily="2" charset="0"/>
              </a:rPr>
              <a:t>Pense grande mas comece pequeno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Exo 2 Extra Light" panose="00000300000000000000" pitchFamily="2" charset="0"/>
              </a:rPr>
              <a:t>Foque em um assunto específico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Exo 2 Extra Light" panose="00000300000000000000" pitchFamily="2" charset="0"/>
              </a:rPr>
              <a:t>Se limite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Exo 2 Extra Light" panose="00000300000000000000" pitchFamily="2" charset="0"/>
              </a:rPr>
              <a:t>Paleta de cores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Exo 2 Extra Light" panose="00000300000000000000" pitchFamily="2" charset="0"/>
              </a:rPr>
              <a:t>Prazos de entrega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Exo 2 Extra Light" panose="00000300000000000000" pitchFamily="2" charset="0"/>
              </a:rPr>
              <a:t>Pergunte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Exo 2 Extra Light" panose="00000300000000000000" pitchFamily="2" charset="0"/>
              </a:rPr>
              <a:t>Fóruns (</a:t>
            </a:r>
            <a:r>
              <a:rPr lang="pt-BR" sz="2400" dirty="0" err="1">
                <a:latin typeface="Exo 2 Extra Light" panose="00000300000000000000" pitchFamily="2" charset="0"/>
              </a:rPr>
              <a:t>Stack</a:t>
            </a:r>
            <a:r>
              <a:rPr lang="pt-BR" sz="2400" dirty="0">
                <a:latin typeface="Exo 2 Extra Light" panose="00000300000000000000" pitchFamily="2" charset="0"/>
              </a:rPr>
              <a:t> Overflow, </a:t>
            </a:r>
            <a:r>
              <a:rPr lang="pt-BR" sz="2400" dirty="0" err="1">
                <a:latin typeface="Exo 2 Extra Light" panose="00000300000000000000" pitchFamily="2" charset="0"/>
              </a:rPr>
              <a:t>GameDev</a:t>
            </a:r>
            <a:r>
              <a:rPr lang="pt-BR" sz="2400" dirty="0">
                <a:latin typeface="Exo 2 Extra Light" panose="00000300000000000000" pitchFamily="2" charset="0"/>
              </a:rPr>
              <a:t>, etc...)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Exo 2 Extra Light" panose="00000300000000000000" pitchFamily="2" charset="0"/>
              </a:rPr>
              <a:t>Redes sociais (</a:t>
            </a:r>
            <a:r>
              <a:rPr lang="pt-BR" sz="2400" dirty="0" err="1">
                <a:latin typeface="Exo 2 Extra Light" panose="00000300000000000000" pitchFamily="2" charset="0"/>
              </a:rPr>
              <a:t>Linkedin</a:t>
            </a:r>
            <a:r>
              <a:rPr lang="pt-BR" sz="2400" dirty="0">
                <a:latin typeface="Exo 2 Extra Light" panose="00000300000000000000" pitchFamily="2" charset="0"/>
              </a:rPr>
              <a:t>, Facebook, etc...)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 err="1">
                <a:latin typeface="Exo 2 Extra Light" panose="00000300000000000000" pitchFamily="2" charset="0"/>
              </a:rPr>
              <a:t>Discord</a:t>
            </a:r>
            <a:r>
              <a:rPr lang="pt-BR" sz="2400" dirty="0">
                <a:latin typeface="Exo 2 Extra Light" panose="00000300000000000000" pitchFamily="2" charset="0"/>
              </a:rPr>
              <a:t> (</a:t>
            </a:r>
            <a:r>
              <a:rPr lang="pt-BR" sz="2400" dirty="0" err="1">
                <a:latin typeface="Exo 2 Extra Light" panose="00000300000000000000" pitchFamily="2" charset="0"/>
              </a:rPr>
              <a:t>Godot</a:t>
            </a:r>
            <a:r>
              <a:rPr lang="pt-BR" sz="2400" dirty="0">
                <a:latin typeface="Exo 2 Extra Light" panose="00000300000000000000" pitchFamily="2" charset="0"/>
              </a:rPr>
              <a:t>, </a:t>
            </a:r>
            <a:r>
              <a:rPr lang="pt-BR" sz="2400" dirty="0" err="1">
                <a:latin typeface="Exo 2 Extra Light" panose="00000300000000000000" pitchFamily="2" charset="0"/>
              </a:rPr>
              <a:t>Unity</a:t>
            </a:r>
            <a:r>
              <a:rPr lang="pt-BR" sz="2400" dirty="0">
                <a:latin typeface="Exo 2 Extra Light" panose="00000300000000000000" pitchFamily="2" charset="0"/>
              </a:rPr>
              <a:t>, etc...)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pt-BR" sz="2400" dirty="0">
              <a:latin typeface="Exo 2 Extra Light" panose="000003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3600" dirty="0">
                <a:latin typeface="Exo 2 Extra Bold" panose="00000900000000000000" pitchFamily="2" charset="0"/>
              </a:rPr>
              <a:t>Termine seu projeto!!!</a:t>
            </a:r>
          </a:p>
        </p:txBody>
      </p:sp>
    </p:spTree>
    <p:extLst>
      <p:ext uri="{BB962C8B-B14F-4D97-AF65-F5344CB8AC3E}">
        <p14:creationId xmlns:p14="http://schemas.microsoft.com/office/powerpoint/2010/main" val="308275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game gif">
            <a:extLst>
              <a:ext uri="{FF2B5EF4-FFF2-40B4-BE49-F238E27FC236}">
                <a16:creationId xmlns:a16="http://schemas.microsoft.com/office/drawing/2014/main" id="{95610593-98BA-4A70-B4BE-4DFAB8A02D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59" y="2391900"/>
            <a:ext cx="2736213" cy="20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09D1C2F-78DC-4704-922F-4E8A89C5A2AB}"/>
              </a:ext>
            </a:extLst>
          </p:cNvPr>
          <p:cNvSpPr/>
          <p:nvPr/>
        </p:nvSpPr>
        <p:spPr>
          <a:xfrm>
            <a:off x="3681295" y="2607988"/>
            <a:ext cx="747191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456872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338</TotalTime>
  <Words>95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Exo 2 Black</vt:lpstr>
      <vt:lpstr>Exo 2 Extra Bold</vt:lpstr>
      <vt:lpstr>Exo 2 Extra Light</vt:lpstr>
      <vt:lpstr>Exo 2 Light</vt:lpstr>
      <vt:lpstr>Exo 2 Thin</vt:lpstr>
      <vt:lpstr>Wingdings</vt:lpstr>
      <vt:lpstr>Celestial</vt:lpstr>
      <vt:lpstr>Desenvolvimento de Jogos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Jogos</dc:title>
  <dc:creator>Aluno</dc:creator>
  <cp:lastModifiedBy>Francisco Cidade</cp:lastModifiedBy>
  <cp:revision>20</cp:revision>
  <dcterms:created xsi:type="dcterms:W3CDTF">2019-05-22T17:14:14Z</dcterms:created>
  <dcterms:modified xsi:type="dcterms:W3CDTF">2019-05-25T20:22:49Z</dcterms:modified>
</cp:coreProperties>
</file>